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éléments bruts</a:t>
            </a:r>
          </a:p>
          <a:p>
            <a:pPr/>
            <a:r>
              <a:t>placez les seuils (déplacement droite/gauche avec les flèches. Plus grand déplacement avec shift-flèche) :</a:t>
            </a:r>
          </a:p>
          <a:p>
            <a:pPr marL="407458" indent="-407458">
              <a:buSzPct val="100000"/>
              <a:buAutoNum type="alphaUcPeriod" startAt="1"/>
            </a:pPr>
            <a:r>
              <a:t>8</a:t>
            </a:r>
          </a:p>
          <a:p>
            <a:pPr marL="407458" indent="-407458">
              <a:buSzPct val="100000"/>
              <a:buAutoNum type="alphaUcPeriod" startAt="1"/>
            </a:pPr>
            <a:r>
              <a:t>7</a:t>
            </a:r>
          </a:p>
          <a:p>
            <a:pPr marL="407458" indent="-407458">
              <a:buSzPct val="100000"/>
              <a:buAutoNum type="alphaUcPeriod" startAt="1"/>
            </a:pPr>
            <a:r>
              <a:t>17</a:t>
            </a:r>
          </a:p>
          <a:p>
            <a:pPr marL="407458" indent="-407458">
              <a:buSzPct val="100000"/>
              <a:buAutoNum type="alphaUcPeriod" startAt="1"/>
            </a:pPr>
            <a:r>
              <a:t>7</a:t>
            </a:r>
          </a:p>
          <a:p>
            <a:pPr marL="407458" indent="-407458">
              <a:buSzPct val="100000"/>
              <a:buAutoNum type="alphaUcPeriod" startAt="1"/>
            </a:pPr>
            <a:r>
              <a:t>16</a:t>
            </a:r>
          </a:p>
          <a:p>
            <a:pPr marL="407458" indent="-407458">
              <a:buSzPct val="100000"/>
              <a:buAutoNum type="alphaUcPeriod" startAt="1"/>
            </a:pPr>
            <a:r>
              <a:t>5</a:t>
            </a:r>
          </a:p>
          <a:p>
            <a:pPr/>
            <a:r>
              <a:t>VERT : 6</a:t>
            </a:r>
          </a:p>
          <a:p>
            <a:pPr/>
            <a:r>
              <a:t>BLEU : 6</a:t>
            </a:r>
          </a:p>
          <a:p>
            <a:pPr/>
            <a:r>
              <a:t>ROSE : 7</a:t>
            </a:r>
          </a:p>
          <a:p>
            <a:pPr/>
            <a:r>
              <a:t>JAUNE : 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9" name="Shape 4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 étape 3 (ajoute 0, 3, 6 et 9 de coeur)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 étape 4 (ajoute 0, 3, 6 et 9 de carreau)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2" name="Shape 6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Milieu étape 5 (ajout du 6 de trèfle)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4" name="Shape 8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 étape 5 (augmentation du seuil neurone Vert)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7" name="Shape 9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Milieu étape 6 (ajout du 3 de trèfle)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0" name="Shape 10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 étape 7 (Baisse du seuil neurone Bleu et hausse du seuil neurone jaune)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3" name="Shape 1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 étape 10 (Hausse du seuil neurone C et baisse du seuil neurone D)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l’agenda</a:t>
            </a:r>
          </a:p>
        </p:txBody>
      </p:sp>
      <p:sp>
        <p:nvSpPr>
          <p:cNvPr id="109" name="Sous-titre de l’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1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72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92718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73913" y="3017038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4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32" y="1929277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4885591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05165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2383572" y="5192560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8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9"/>
            <a:ext cx="19992976" cy="6106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181" name="Grouper"/>
          <p:cNvGrpSpPr/>
          <p:nvPr/>
        </p:nvGrpSpPr>
        <p:grpSpPr>
          <a:xfrm>
            <a:off x="15596700" y="9650585"/>
            <a:ext cx="9237082" cy="1226345"/>
            <a:chOff x="0" y="0"/>
            <a:chExt cx="9237081" cy="1226343"/>
          </a:xfrm>
        </p:grpSpPr>
        <p:pic>
          <p:nvPicPr>
            <p:cNvPr id="179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0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84" name="Grouper"/>
          <p:cNvGrpSpPr/>
          <p:nvPr/>
        </p:nvGrpSpPr>
        <p:grpSpPr>
          <a:xfrm>
            <a:off x="17198788" y="8309426"/>
            <a:ext cx="9237568" cy="1226344"/>
            <a:chOff x="0" y="0"/>
            <a:chExt cx="9237566" cy="1226343"/>
          </a:xfrm>
        </p:grpSpPr>
        <p:pic>
          <p:nvPicPr>
            <p:cNvPr id="182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3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Grouper"/>
          <p:cNvGrpSpPr/>
          <p:nvPr/>
        </p:nvGrpSpPr>
        <p:grpSpPr>
          <a:xfrm>
            <a:off x="16131988" y="10991744"/>
            <a:ext cx="9238782" cy="1226345"/>
            <a:chOff x="0" y="0"/>
            <a:chExt cx="9238780" cy="1226343"/>
          </a:xfrm>
        </p:grpSpPr>
        <p:pic>
          <p:nvPicPr>
            <p:cNvPr id="185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6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90" name="Grouper"/>
          <p:cNvGrpSpPr/>
          <p:nvPr/>
        </p:nvGrpSpPr>
        <p:grpSpPr>
          <a:xfrm>
            <a:off x="16665389" y="12332904"/>
            <a:ext cx="9237567" cy="1226345"/>
            <a:chOff x="0" y="0"/>
            <a:chExt cx="9237565" cy="1226343"/>
          </a:xfrm>
        </p:grpSpPr>
        <p:pic>
          <p:nvPicPr>
            <p:cNvPr id="188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89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171680" y="1135179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171680" y="425432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171680" y="184314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1680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71680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1680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1680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71680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9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71680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1680" y="68070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560927" y="832190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560927" y="7725310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560927" y="891672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560927" y="951391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560927" y="101122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560927" y="1071028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560927" y="1130509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560927" y="11900705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0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560927" y="1249412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560927" y="13088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225295" y="1249412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225295" y="13088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831838" y="1135179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831838" y="425432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831838" y="184314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831838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831838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831838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1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831838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831838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31838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83183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1491995" y="1135179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1491995" y="425432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1491995" y="184314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91995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491995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1995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2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491995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1995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91995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1995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2152153" y="1135179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2152153" y="425432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2152153" y="184314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152153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52153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152153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3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52153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52153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152153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152153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2810078" y="11351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2810078" y="425433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2810078" y="184314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810078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810078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810078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4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810078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810078" y="5392869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810078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810078" y="68070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3470236" y="11351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3470236" y="425433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3470236" y="184314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3470236" y="25534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3470236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3470236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5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3470236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3470236" y="5392869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3470236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70236" y="68070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1225295" y="832190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1225295" y="7725310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1225295" y="8916721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25295" y="951391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25295" y="101122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225295" y="1071028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6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25295" y="1130509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25295" y="11900705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1885453" y="832190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1885453" y="7725310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1885453" y="8916720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885453" y="951391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885453" y="101122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885453" y="1071028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885453" y="1130509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85453" y="11900705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7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85453" y="1249412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85453" y="13088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549822" y="1249412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549822" y="13088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0">
            <a:extLst/>
          </a:blip>
          <a:srcRect l="6593" t="15116" r="7692" b="16264"/>
          <a:stretch>
            <a:fillRect/>
          </a:stretch>
        </p:blipFill>
        <p:spPr>
          <a:xfrm>
            <a:off x="2549822" y="832190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1">
            <a:extLst/>
          </a:blip>
          <a:srcRect l="11000" t="16250" r="10999" b="9990"/>
          <a:stretch>
            <a:fillRect/>
          </a:stretch>
        </p:blipFill>
        <p:spPr>
          <a:xfrm>
            <a:off x="2549822" y="7725310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2">
            <a:extLst/>
          </a:blip>
          <a:srcRect l="14044" t="17834" r="7303" b="15295"/>
          <a:stretch>
            <a:fillRect/>
          </a:stretch>
        </p:blipFill>
        <p:spPr>
          <a:xfrm>
            <a:off x="2549822" y="8916720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549822" y="951391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549822" y="101122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549822" y="1071028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8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549822" y="1130509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9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549822" y="11900705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29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3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8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9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0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1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304" name="Grouper"/>
          <p:cNvGrpSpPr/>
          <p:nvPr/>
        </p:nvGrpSpPr>
        <p:grpSpPr>
          <a:xfrm>
            <a:off x="19394000" y="9650585"/>
            <a:ext cx="9237082" cy="1226345"/>
            <a:chOff x="0" y="0"/>
            <a:chExt cx="9237081" cy="1226343"/>
          </a:xfrm>
        </p:grpSpPr>
        <p:pic>
          <p:nvPicPr>
            <p:cNvPr id="302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03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07" name="Grouper"/>
          <p:cNvGrpSpPr/>
          <p:nvPr/>
        </p:nvGrpSpPr>
        <p:grpSpPr>
          <a:xfrm>
            <a:off x="19370488" y="8309426"/>
            <a:ext cx="9237568" cy="1226344"/>
            <a:chOff x="0" y="0"/>
            <a:chExt cx="9237566" cy="1226343"/>
          </a:xfrm>
        </p:grpSpPr>
        <p:pic>
          <p:nvPicPr>
            <p:cNvPr id="305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06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0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308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09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3" name="Grouper"/>
          <p:cNvGrpSpPr/>
          <p:nvPr/>
        </p:nvGrpSpPr>
        <p:grpSpPr>
          <a:xfrm>
            <a:off x="18290989" y="12332904"/>
            <a:ext cx="9237566" cy="1226345"/>
            <a:chOff x="0" y="0"/>
            <a:chExt cx="9237565" cy="1226343"/>
          </a:xfrm>
        </p:grpSpPr>
        <p:pic>
          <p:nvPicPr>
            <p:cNvPr id="311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12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1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1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0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1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1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8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1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5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71680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2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1680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1680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71680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71680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1680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2" y="832212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424405" y="1007234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3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24405" y="10670329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424405" y="11265141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24405" y="1186074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24405" y="1245417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24405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4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88774" y="1245417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5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088774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5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831838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4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831838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831838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831838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31838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83183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491995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1995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491995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5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1995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91995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1995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52153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5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152153" y="3976152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6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52153" y="468411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52153" y="5392868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152153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6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152153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2" y="1945549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810078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810078" y="3976152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810078" y="4684114"/>
            <a:ext cx="508001" cy="36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810078" y="5392869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810078" y="609944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81007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7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3470236" y="326501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3470236" y="3976152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3470236" y="4684114"/>
            <a:ext cx="508001" cy="36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3470236" y="5392869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4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3470236" y="609944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5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70236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8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8" y="967596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8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88774" y="1007234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088774" y="10670329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088774" y="11265141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088774" y="1186074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2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8" y="11003253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748932" y="1007234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39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748932" y="10670329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748932" y="11265141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748932" y="1186074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748932" y="1245417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748932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4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3413300" y="1245417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5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13300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7985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53912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0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8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1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3413300" y="1007234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1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3413300" y="10670329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1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3413300" y="11265141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1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3413300" y="1186074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14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15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16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17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22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3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4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28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431" name="Grouper"/>
          <p:cNvGrpSpPr/>
          <p:nvPr/>
        </p:nvGrpSpPr>
        <p:grpSpPr>
          <a:xfrm>
            <a:off x="19394000" y="9650585"/>
            <a:ext cx="9237082" cy="1226345"/>
            <a:chOff x="0" y="0"/>
            <a:chExt cx="9237081" cy="1226343"/>
          </a:xfrm>
        </p:grpSpPr>
        <p:pic>
          <p:nvPicPr>
            <p:cNvPr id="429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30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4" name="Grouper"/>
          <p:cNvGrpSpPr/>
          <p:nvPr/>
        </p:nvGrpSpPr>
        <p:grpSpPr>
          <a:xfrm>
            <a:off x="19370488" y="8309426"/>
            <a:ext cx="9237568" cy="1226344"/>
            <a:chOff x="0" y="0"/>
            <a:chExt cx="9237566" cy="1226343"/>
          </a:xfrm>
        </p:grpSpPr>
        <p:pic>
          <p:nvPicPr>
            <p:cNvPr id="432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33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37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435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36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0" name="Grouper"/>
          <p:cNvGrpSpPr/>
          <p:nvPr/>
        </p:nvGrpSpPr>
        <p:grpSpPr>
          <a:xfrm>
            <a:off x="18290989" y="12332904"/>
            <a:ext cx="9237566" cy="1226345"/>
            <a:chOff x="0" y="0"/>
            <a:chExt cx="9237565" cy="1226343"/>
          </a:xfrm>
        </p:grpSpPr>
        <p:pic>
          <p:nvPicPr>
            <p:cNvPr id="438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39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441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2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3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4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4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1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2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1" y="688198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1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5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71680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1680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488089" y="8322126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2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9098134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3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3580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832649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24405" y="1245417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24405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7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88774" y="1245417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8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088774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69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0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2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6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3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0622" y="259801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31838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83183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7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1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91995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1995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8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152153" y="6099440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152153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8529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5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36255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6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12610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810078" y="609944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49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81007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59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6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1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3470236" y="6099441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70236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811953" y="9663285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0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6179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0468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00444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9" y="1100444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782989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358053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748931" y="1245417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748932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3413300" y="1245417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1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13300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61513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124473" y="967929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034189" y="1234560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4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25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26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27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2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29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30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7000" b="5147"/>
          <a:stretch>
            <a:fillRect/>
          </a:stretch>
        </p:blipFill>
        <p:spPr>
          <a:xfrm>
            <a:off x="2139453" y="4642878"/>
            <a:ext cx="1651001" cy="1177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31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32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3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119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3" y="832212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9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3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9" y="967596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0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3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5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4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9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53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4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8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9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562" name="Grouper"/>
          <p:cNvGrpSpPr/>
          <p:nvPr/>
        </p:nvGrpSpPr>
        <p:grpSpPr>
          <a:xfrm>
            <a:off x="19394000" y="9650585"/>
            <a:ext cx="9237082" cy="1226345"/>
            <a:chOff x="0" y="0"/>
            <a:chExt cx="9237081" cy="1226343"/>
          </a:xfrm>
        </p:grpSpPr>
        <p:pic>
          <p:nvPicPr>
            <p:cNvPr id="560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61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65" name="Grouper"/>
          <p:cNvGrpSpPr/>
          <p:nvPr/>
        </p:nvGrpSpPr>
        <p:grpSpPr>
          <a:xfrm>
            <a:off x="19370488" y="8309426"/>
            <a:ext cx="9237568" cy="1226344"/>
            <a:chOff x="0" y="0"/>
            <a:chExt cx="9237566" cy="1226343"/>
          </a:xfrm>
        </p:grpSpPr>
        <p:pic>
          <p:nvPicPr>
            <p:cNvPr id="563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64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68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566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67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71" name="Grouper"/>
          <p:cNvGrpSpPr/>
          <p:nvPr/>
        </p:nvGrpSpPr>
        <p:grpSpPr>
          <a:xfrm>
            <a:off x="18290989" y="12332904"/>
            <a:ext cx="9237566" cy="1226345"/>
            <a:chOff x="0" y="0"/>
            <a:chExt cx="9237565" cy="1226343"/>
          </a:xfrm>
        </p:grpSpPr>
        <p:pic>
          <p:nvPicPr>
            <p:cNvPr id="569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70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57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7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2" y="688198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8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0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1189653" y="854216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1680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488089" y="832212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9098134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3580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832649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563456" y="12342032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24405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500789" y="11002857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59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088774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0622" y="259801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9956884" y="2537289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83183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0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0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682484" y="3024975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1995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5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1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5563616" y="471281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152153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8529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36255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12610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2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3053707" y="521784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81007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2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60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0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7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690622" y="6304133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8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70236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3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811953" y="9663285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6179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0468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00444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8" y="1100444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782989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358053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7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995422" y="968866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8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748932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4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9406700" y="8326027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13300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61513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2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124472" y="967929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3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034189" y="1234560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55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56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57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58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5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0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61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6999" b="5147"/>
          <a:stretch>
            <a:fillRect/>
          </a:stretch>
        </p:blipFill>
        <p:spPr>
          <a:xfrm>
            <a:off x="2139453" y="4642878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62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63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6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119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3" y="832212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9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6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9" y="967596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3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3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4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7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9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80" name="Capture d’écran 2024-10-01 à 21.58.34.png" descr="Capture d’écran 2024-10-01 à 21.58.34.png"/>
          <p:cNvPicPr>
            <a:picLocks noChangeAspect="1"/>
          </p:cNvPicPr>
          <p:nvPr/>
        </p:nvPicPr>
        <p:blipFill>
          <a:blip r:embed="rId28">
            <a:extLst/>
          </a:blip>
          <a:srcRect l="2555" t="2587" r="6666" b="8534"/>
          <a:stretch>
            <a:fillRect/>
          </a:stretch>
        </p:blipFill>
        <p:spPr>
          <a:xfrm>
            <a:off x="905078" y="7797751"/>
            <a:ext cx="2159001" cy="154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68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8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8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88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89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90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91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694" name="Grouper"/>
          <p:cNvGrpSpPr/>
          <p:nvPr/>
        </p:nvGrpSpPr>
        <p:grpSpPr>
          <a:xfrm>
            <a:off x="19394000" y="9650585"/>
            <a:ext cx="9237082" cy="1226345"/>
            <a:chOff x="0" y="0"/>
            <a:chExt cx="9237081" cy="1226343"/>
          </a:xfrm>
        </p:grpSpPr>
        <p:pic>
          <p:nvPicPr>
            <p:cNvPr id="692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93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97" name="Grouper"/>
          <p:cNvGrpSpPr/>
          <p:nvPr/>
        </p:nvGrpSpPr>
        <p:grpSpPr>
          <a:xfrm>
            <a:off x="19916588" y="8309426"/>
            <a:ext cx="9237568" cy="1226344"/>
            <a:chOff x="0" y="0"/>
            <a:chExt cx="9237566" cy="1226343"/>
          </a:xfrm>
        </p:grpSpPr>
        <p:pic>
          <p:nvPicPr>
            <p:cNvPr id="695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96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00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698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99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703" name="Grouper"/>
          <p:cNvGrpSpPr/>
          <p:nvPr/>
        </p:nvGrpSpPr>
        <p:grpSpPr>
          <a:xfrm>
            <a:off x="18290989" y="12332904"/>
            <a:ext cx="9237566" cy="1226345"/>
            <a:chOff x="0" y="0"/>
            <a:chExt cx="9237565" cy="1226343"/>
          </a:xfrm>
        </p:grpSpPr>
        <p:pic>
          <p:nvPicPr>
            <p:cNvPr id="701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702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0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0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0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0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0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0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1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2" y="688198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0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1189653" y="854216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1680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488089" y="832212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5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9098134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6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3580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832649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563455" y="12342032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2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24405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500789" y="1100285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088774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5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6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0622" y="259801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9956883" y="2537289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3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83183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2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3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0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682484" y="3024975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1995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4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5563616" y="471281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152153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5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8529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36255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5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12610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3053707" y="521784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810078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60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0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6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690621" y="6304133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70236" y="680700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811953" y="9663285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2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6179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3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0468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00444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8" y="1100444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782989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358053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7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995421" y="968866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2748932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1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9406700" y="8326028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2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3413300" y="13048587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61513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124472" y="967929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034189" y="1234560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87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88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89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0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92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3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6999" b="5147"/>
          <a:stretch>
            <a:fillRect/>
          </a:stretch>
        </p:blipFill>
        <p:spPr>
          <a:xfrm>
            <a:off x="2139453" y="4642878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4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5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119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9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9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3" y="832212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79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9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1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2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9" y="967596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3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0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1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1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9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12" name="Capture d’écran 2024-10-01 à 21.58.34.png" descr="Capture d’écran 2024-10-01 à 21.58.34.png"/>
          <p:cNvPicPr>
            <a:picLocks noChangeAspect="1"/>
          </p:cNvPicPr>
          <p:nvPr/>
        </p:nvPicPr>
        <p:blipFill>
          <a:blip r:embed="rId28">
            <a:extLst/>
          </a:blip>
          <a:srcRect l="2555" t="2587" r="6666" b="8534"/>
          <a:stretch>
            <a:fillRect/>
          </a:stretch>
        </p:blipFill>
        <p:spPr>
          <a:xfrm>
            <a:off x="905078" y="7797751"/>
            <a:ext cx="2159001" cy="154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1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18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19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0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1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2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3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826" name="Grouper"/>
          <p:cNvGrpSpPr/>
          <p:nvPr/>
        </p:nvGrpSpPr>
        <p:grpSpPr>
          <a:xfrm>
            <a:off x="19394000" y="9650585"/>
            <a:ext cx="9237082" cy="1226345"/>
            <a:chOff x="0" y="0"/>
            <a:chExt cx="9237081" cy="1226343"/>
          </a:xfrm>
        </p:grpSpPr>
        <p:pic>
          <p:nvPicPr>
            <p:cNvPr id="824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25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829" name="Grouper"/>
          <p:cNvGrpSpPr/>
          <p:nvPr/>
        </p:nvGrpSpPr>
        <p:grpSpPr>
          <a:xfrm>
            <a:off x="19916588" y="8309426"/>
            <a:ext cx="9237568" cy="1226344"/>
            <a:chOff x="0" y="0"/>
            <a:chExt cx="9237566" cy="1226343"/>
          </a:xfrm>
        </p:grpSpPr>
        <p:pic>
          <p:nvPicPr>
            <p:cNvPr id="827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28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832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830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31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835" name="Grouper"/>
          <p:cNvGrpSpPr/>
          <p:nvPr/>
        </p:nvGrpSpPr>
        <p:grpSpPr>
          <a:xfrm>
            <a:off x="18290989" y="12332904"/>
            <a:ext cx="9237566" cy="1226345"/>
            <a:chOff x="0" y="0"/>
            <a:chExt cx="9237565" cy="1226343"/>
          </a:xfrm>
        </p:grpSpPr>
        <p:pic>
          <p:nvPicPr>
            <p:cNvPr id="833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34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83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3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3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3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4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2" y="688198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0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4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1189653" y="854216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5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43520" y="1447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488089" y="832212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9098134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3580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5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832649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563455" y="12342032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862488" y="1234282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500789" y="1100285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438423" y="11831231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2423" y="263753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6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9956883" y="2537289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0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682484" y="3024975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9937223" y="303886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79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4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5563616" y="471281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5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062389" y="5794222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6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94976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8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084287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26923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3053707" y="521784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076354" y="41294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60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0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9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690621" y="6304133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2447132" y="6870699"/>
            <a:ext cx="508001" cy="374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811953" y="9663285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6179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0468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00444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8" y="1100444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782989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0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358053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995421" y="968866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782988" y="1009506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9406700" y="8326028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538472" y="9154469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61513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5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124472" y="967929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6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034189" y="1234560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18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19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0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1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2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23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4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6999" b="5147"/>
          <a:stretch>
            <a:fillRect/>
          </a:stretch>
        </p:blipFill>
        <p:spPr>
          <a:xfrm>
            <a:off x="2139453" y="4642878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5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6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119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2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2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3" y="832212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0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9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9" y="967596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5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3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39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4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4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42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9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43" name="Capture d’écran 2024-10-01 à 21.58.34.png" descr="Capture d’écran 2024-10-01 à 21.58.34.png"/>
          <p:cNvPicPr>
            <a:picLocks noChangeAspect="1"/>
          </p:cNvPicPr>
          <p:nvPr/>
        </p:nvPicPr>
        <p:blipFill>
          <a:blip r:embed="rId28">
            <a:extLst/>
          </a:blip>
          <a:srcRect l="2555" t="2587" r="6666" b="8534"/>
          <a:stretch>
            <a:fillRect/>
          </a:stretch>
        </p:blipFill>
        <p:spPr>
          <a:xfrm>
            <a:off x="905078" y="7797751"/>
            <a:ext cx="2159001" cy="154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4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692423" y="2450210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45" name="Capture d’écran 2024-10-01 à 21.57.35.png" descr="Capture d’écran 2024-10-01 à 21.57.35.png"/>
          <p:cNvPicPr>
            <a:picLocks noChangeAspect="1"/>
          </p:cNvPicPr>
          <p:nvPr/>
        </p:nvPicPr>
        <p:blipFill>
          <a:blip r:embed="rId29">
            <a:extLst/>
          </a:blip>
          <a:srcRect l="2777" t="2318" r="8111" b="14785"/>
          <a:stretch>
            <a:fillRect/>
          </a:stretch>
        </p:blipFill>
        <p:spPr>
          <a:xfrm>
            <a:off x="905078" y="10426396"/>
            <a:ext cx="2159001" cy="1539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50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18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1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254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2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3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4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56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959" name="Grouper"/>
          <p:cNvGrpSpPr/>
          <p:nvPr/>
        </p:nvGrpSpPr>
        <p:grpSpPr>
          <a:xfrm>
            <a:off x="18847900" y="9650585"/>
            <a:ext cx="9237082" cy="1226345"/>
            <a:chOff x="0" y="0"/>
            <a:chExt cx="9237081" cy="1226343"/>
          </a:xfrm>
        </p:grpSpPr>
        <p:pic>
          <p:nvPicPr>
            <p:cNvPr id="957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958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62" name="Grouper"/>
          <p:cNvGrpSpPr/>
          <p:nvPr/>
        </p:nvGrpSpPr>
        <p:grpSpPr>
          <a:xfrm>
            <a:off x="19916588" y="8309426"/>
            <a:ext cx="9237568" cy="1226344"/>
            <a:chOff x="0" y="0"/>
            <a:chExt cx="9237566" cy="1226343"/>
          </a:xfrm>
        </p:grpSpPr>
        <p:pic>
          <p:nvPicPr>
            <p:cNvPr id="960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961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65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963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964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968" name="Grouper"/>
          <p:cNvGrpSpPr/>
          <p:nvPr/>
        </p:nvGrpSpPr>
        <p:grpSpPr>
          <a:xfrm>
            <a:off x="18837089" y="12332904"/>
            <a:ext cx="9237566" cy="1226345"/>
            <a:chOff x="0" y="0"/>
            <a:chExt cx="9237565" cy="1226343"/>
          </a:xfrm>
        </p:grpSpPr>
        <p:pic>
          <p:nvPicPr>
            <p:cNvPr id="966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967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96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1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2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3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4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7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8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7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2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2" y="688198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0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7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1189653" y="854216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8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43521" y="1447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8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0488089" y="832212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9098134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23580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832649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563455" y="12342032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862488" y="1234282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0500789" y="1100285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438424" y="11831231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9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2423" y="263753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9956883" y="2537289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0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09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682484" y="3024975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9937224" y="303886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2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6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7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5563616" y="471281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8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062390" y="5794222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19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0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94976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1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084287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26923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4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3053707" y="521784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076354" y="41294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2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60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0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690621" y="6304133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2447131" y="6870700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5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811953" y="9663285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6179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7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0468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8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6179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39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00444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0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8" y="1100444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1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782989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358053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3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995421" y="968866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4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782988" y="10095066"/>
            <a:ext cx="508001" cy="374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5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9406700" y="8326028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6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538473" y="9154469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7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61513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8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124472" y="967929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49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50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034189" y="1234560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51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2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3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4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56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7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6999" b="5147"/>
          <a:stretch>
            <a:fillRect/>
          </a:stretch>
        </p:blipFill>
        <p:spPr>
          <a:xfrm>
            <a:off x="2139453" y="4642878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8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9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6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119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1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2111773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2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438423" y="832212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4538472" y="832450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9967389" y="967596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5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2658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6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7782989" y="967596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7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230872" y="9678347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8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084572" y="1100444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69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438423" y="1100444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0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9673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358053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6974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3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6179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4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538472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00789" y="1234560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6" name="Capture d’écran 2024-10-01 à 21.58.34.png" descr="Capture d’écran 2024-10-01 à 21.58.34.png"/>
          <p:cNvPicPr>
            <a:picLocks noChangeAspect="1"/>
          </p:cNvPicPr>
          <p:nvPr/>
        </p:nvPicPr>
        <p:blipFill>
          <a:blip r:embed="rId28">
            <a:extLst/>
          </a:blip>
          <a:srcRect l="2555" t="2587" r="6666" b="8534"/>
          <a:stretch>
            <a:fillRect/>
          </a:stretch>
        </p:blipFill>
        <p:spPr>
          <a:xfrm>
            <a:off x="905078" y="7797751"/>
            <a:ext cx="2159001" cy="154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7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692424" y="2450210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78" name="Capture d’écran 2024-10-01 à 21.57.35.png" descr="Capture d’écran 2024-10-01 à 21.57.35.png"/>
          <p:cNvPicPr>
            <a:picLocks noChangeAspect="1"/>
          </p:cNvPicPr>
          <p:nvPr/>
        </p:nvPicPr>
        <p:blipFill>
          <a:blip r:embed="rId29">
            <a:extLst/>
          </a:blip>
          <a:srcRect l="2777" t="2318" r="8111" b="14785"/>
          <a:stretch>
            <a:fillRect/>
          </a:stretch>
        </p:blipFill>
        <p:spPr>
          <a:xfrm>
            <a:off x="905078" y="10426396"/>
            <a:ext cx="2159001" cy="1539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vidéo-collée.heic" descr="vidéo-collée.heic"/>
          <p:cNvPicPr>
            <a:picLocks noChangeAspect="1"/>
          </p:cNvPicPr>
          <p:nvPr/>
        </p:nvPicPr>
        <p:blipFill>
          <a:blip r:embed="rId3">
            <a:extLst/>
          </a:blip>
          <a:srcRect l="1734" t="8653" r="1926" b="4325"/>
          <a:stretch>
            <a:fillRect/>
          </a:stretch>
        </p:blipFill>
        <p:spPr>
          <a:xfrm>
            <a:off x="4254919" y="108545"/>
            <a:ext cx="19989007" cy="722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83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2383394" y="4104799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4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9889214" y="3017038"/>
            <a:ext cx="12488466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5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005931" y="1929277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6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3628290" y="841516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7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1761153" y="6280321"/>
            <a:ext cx="12488467" cy="992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8" name="vidéo-collée.heic" descr="vidéo-collée.heic"/>
          <p:cNvPicPr>
            <a:picLocks noChangeAspect="0"/>
          </p:cNvPicPr>
          <p:nvPr/>
        </p:nvPicPr>
        <p:blipFill>
          <a:blip r:embed="rId4">
            <a:extLst/>
          </a:blip>
          <a:srcRect l="2051" t="23076" r="2565" b="22225"/>
          <a:stretch>
            <a:fillRect/>
          </a:stretch>
        </p:blipFill>
        <p:spPr>
          <a:xfrm>
            <a:off x="18619273" y="5192559"/>
            <a:ext cx="12488466" cy="992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89" name="vidéo-collée.heic" descr="vidéo-collée.heic"/>
          <p:cNvPicPr>
            <a:picLocks noChangeAspect="1"/>
          </p:cNvPicPr>
          <p:nvPr/>
        </p:nvPicPr>
        <p:blipFill>
          <a:blip r:embed="rId5">
            <a:extLst/>
          </a:blip>
          <a:srcRect l="1883" t="15897" r="3389" b="5127"/>
          <a:stretch>
            <a:fillRect/>
          </a:stretch>
        </p:blipFill>
        <p:spPr>
          <a:xfrm>
            <a:off x="4254919" y="7500738"/>
            <a:ext cx="19992976" cy="61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grpSp>
        <p:nvGrpSpPr>
          <p:cNvPr id="1092" name="Grouper"/>
          <p:cNvGrpSpPr/>
          <p:nvPr/>
        </p:nvGrpSpPr>
        <p:grpSpPr>
          <a:xfrm>
            <a:off x="18847900" y="9650585"/>
            <a:ext cx="9237082" cy="1226345"/>
            <a:chOff x="0" y="0"/>
            <a:chExt cx="9237081" cy="1226343"/>
          </a:xfrm>
        </p:grpSpPr>
        <p:pic>
          <p:nvPicPr>
            <p:cNvPr id="1090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91" name="vidéo-collée.heic" descr="vidéo-collée.heic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250" t="13864" r="2336" b="10920"/>
            <a:stretch>
              <a:fillRect/>
            </a:stretch>
          </p:blipFill>
          <p:spPr>
            <a:xfrm>
              <a:off x="3793940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5" name="Grouper"/>
          <p:cNvGrpSpPr/>
          <p:nvPr/>
        </p:nvGrpSpPr>
        <p:grpSpPr>
          <a:xfrm>
            <a:off x="19916588" y="8309426"/>
            <a:ext cx="9237568" cy="1226344"/>
            <a:chOff x="0" y="0"/>
            <a:chExt cx="9237566" cy="1226343"/>
          </a:xfrm>
        </p:grpSpPr>
        <p:pic>
          <p:nvPicPr>
            <p:cNvPr id="1093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94" name="vidéo-collée.heic" descr="vidéo-collée.heic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5845" t="8116" r="3478" b="8448"/>
            <a:stretch>
              <a:fillRect/>
            </a:stretch>
          </p:blipFill>
          <p:spPr>
            <a:xfrm>
              <a:off x="3794425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098" name="Grouper"/>
          <p:cNvGrpSpPr/>
          <p:nvPr/>
        </p:nvGrpSpPr>
        <p:grpSpPr>
          <a:xfrm>
            <a:off x="19929289" y="10991744"/>
            <a:ext cx="9238781" cy="1226345"/>
            <a:chOff x="0" y="0"/>
            <a:chExt cx="9238780" cy="1226343"/>
          </a:xfrm>
        </p:grpSpPr>
        <p:pic>
          <p:nvPicPr>
            <p:cNvPr id="1096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097" name="vidéo-collée.heic" descr="vidéo-collée.heic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4999" t="7590" r="4679" b="9907"/>
            <a:stretch>
              <a:fillRect/>
            </a:stretch>
          </p:blipFill>
          <p:spPr>
            <a:xfrm>
              <a:off x="3795639" y="0"/>
              <a:ext cx="5443142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101" name="Grouper"/>
          <p:cNvGrpSpPr/>
          <p:nvPr/>
        </p:nvGrpSpPr>
        <p:grpSpPr>
          <a:xfrm>
            <a:off x="18837089" y="12332904"/>
            <a:ext cx="9237566" cy="1226345"/>
            <a:chOff x="0" y="0"/>
            <a:chExt cx="9237565" cy="1226343"/>
          </a:xfrm>
        </p:grpSpPr>
        <p:pic>
          <p:nvPicPr>
            <p:cNvPr id="1099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0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100" name="vidéo-collée.heic" descr="vidéo-collée.heic"/>
            <p:cNvPicPr>
              <a:picLocks noChangeAspect="0"/>
            </p:cNvPicPr>
            <p:nvPr/>
          </p:nvPicPr>
          <p:blipFill>
            <a:blip r:embed="rId9">
              <a:extLst/>
            </a:blip>
            <a:srcRect l="2331" t="16049" r="4276" b="17289"/>
            <a:stretch>
              <a:fillRect/>
            </a:stretch>
          </p:blipFill>
          <p:spPr>
            <a:xfrm>
              <a:off x="3794425" y="0"/>
              <a:ext cx="5443141" cy="122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1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10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85421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069491" y="855406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1199380" y="3029738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15354" y="1941977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2447132" y="4117499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062389" y="3029738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20560723" y="5205259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0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4328054" y="4117499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0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6824472" y="6293020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1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9313723" y="520526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1000" b="9990"/>
          <a:stretch>
            <a:fillRect/>
          </a:stretch>
        </p:blipFill>
        <p:spPr>
          <a:xfrm>
            <a:off x="11824653" y="1941977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0572741" y="6294211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563616" y="85659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6881983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14491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0572742" y="6881984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0572741" y="659246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1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4943520" y="8617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1189653" y="854216"/>
            <a:ext cx="508001" cy="372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943521" y="1447544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54689" y="8322126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8563455" y="8322126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1811953" y="12345604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5071872" y="8321332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8030403" y="12342032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7782988" y="12352351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1034189" y="1100285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2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538472" y="11831231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3069490" y="1943167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6824472" y="5205260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2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3692423" y="2637537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3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9956884" y="1951502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4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5196415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9937223" y="580574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9956883" y="2537289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7433886" y="3029738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21199380" y="3624653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3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6189472" y="4125436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5563616" y="4132183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1834380" y="304005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2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682484" y="3024975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3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9937224" y="3038866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4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824653" y="629302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5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20560723" y="3029738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6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1189653" y="4117499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7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4943521" y="30297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8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7433886" y="3628622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49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89653" y="4716780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0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5563616" y="471281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1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062390" y="5794222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2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4315354" y="4704080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3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692423" y="1894976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4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447132" y="6303736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5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692423" y="2084287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6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3692423" y="226923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7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8062389" y="51956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23053707" y="5217848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5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076354" y="412940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0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89472" y="520764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1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5563616" y="1443178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9937223" y="5205260"/>
            <a:ext cx="508001" cy="37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563615" y="1154253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069490" y="1453100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1173297" y="6293021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3690621" y="6304133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2447131" y="6870700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8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2358053" y="9663285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69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5071872" y="13179138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0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21580289" y="110064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1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6151372" y="9688666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2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3984523" y="11831231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3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17782988" y="11004444"/>
            <a:ext cx="508001" cy="36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4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8316388" y="10495628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5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12905024" y="1183718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6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4538472" y="9688666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7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8881539" y="9663285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8" name="Capture d’écran 2024-11-22 à 15.20.22.png" descr="Capture d’écran 2024-11-22 à 15.20.22.png"/>
          <p:cNvPicPr>
            <a:picLocks noChangeAspect="1"/>
          </p:cNvPicPr>
          <p:nvPr/>
        </p:nvPicPr>
        <p:blipFill>
          <a:blip r:embed="rId18">
            <a:extLst/>
          </a:blip>
          <a:srcRect l="17054" t="18390" r="32558" b="26455"/>
          <a:stretch>
            <a:fillRect/>
          </a:stretch>
        </p:blipFill>
        <p:spPr>
          <a:xfrm>
            <a:off x="18865191" y="8326491"/>
            <a:ext cx="508001" cy="372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79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4538473" y="9154469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0" name="Capture d’écran 2024-11-22 à 15.12.48.png" descr="Capture d’écran 2024-11-22 à 15.12.48.png"/>
          <p:cNvPicPr>
            <a:picLocks noChangeAspect="1"/>
          </p:cNvPicPr>
          <p:nvPr/>
        </p:nvPicPr>
        <p:blipFill>
          <a:blip r:embed="rId14">
            <a:extLst/>
          </a:blip>
          <a:srcRect l="25000" t="22727" r="21428" b="27254"/>
          <a:stretch>
            <a:fillRect/>
          </a:stretch>
        </p:blipFill>
        <p:spPr>
          <a:xfrm>
            <a:off x="15605272" y="12345604"/>
            <a:ext cx="508001" cy="37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1" name="Capture d’écran 2024-11-22 à 15.16.09.png" descr="Capture d’écran 2024-11-22 à 15.16.09.png"/>
          <p:cNvPicPr>
            <a:picLocks noChangeAspect="1"/>
          </p:cNvPicPr>
          <p:nvPr/>
        </p:nvPicPr>
        <p:blipFill>
          <a:blip r:embed="rId15">
            <a:extLst/>
          </a:blip>
          <a:srcRect l="22222" t="14814" r="22222" b="24049"/>
          <a:stretch>
            <a:fillRect/>
          </a:stretch>
        </p:blipFill>
        <p:spPr>
          <a:xfrm>
            <a:off x="22665805" y="9676779"/>
            <a:ext cx="508001" cy="367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2" name="Capture d’écran 2024-11-22 à 15.20.00.png" descr="Capture d’écran 2024-11-22 à 15.20.00.png"/>
          <p:cNvPicPr>
            <a:picLocks noChangeAspect="1"/>
          </p:cNvPicPr>
          <p:nvPr/>
        </p:nvPicPr>
        <p:blipFill>
          <a:blip r:embed="rId16">
            <a:extLst/>
          </a:blip>
          <a:srcRect l="18085" t="23333" r="34042" b="21690"/>
          <a:stretch>
            <a:fillRect/>
          </a:stretch>
        </p:blipFill>
        <p:spPr>
          <a:xfrm>
            <a:off x="13438423" y="9154469"/>
            <a:ext cx="508001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2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3" name="Capture d’écran 2024-11-22 à 15.22.42.png" descr="Capture d’écran 2024-11-22 à 15.22.42.png"/>
          <p:cNvPicPr>
            <a:picLocks noChangeAspect="1"/>
          </p:cNvPicPr>
          <p:nvPr/>
        </p:nvPicPr>
        <p:blipFill>
          <a:blip r:embed="rId17">
            <a:extLst/>
          </a:blip>
          <a:srcRect l="14285" t="22727" r="32142" b="27272"/>
          <a:stretch>
            <a:fillRect/>
          </a:stretch>
        </p:blipFill>
        <p:spPr>
          <a:xfrm>
            <a:off x="20500789" y="12363494"/>
            <a:ext cx="508001" cy="36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4" name="Capture d’écran 2024-10-01 à 21.50.27.png" descr="Capture d’écran 2024-10-01 à 21.50.27.png"/>
          <p:cNvPicPr>
            <a:picLocks noChangeAspect="1"/>
          </p:cNvPicPr>
          <p:nvPr/>
        </p:nvPicPr>
        <p:blipFill>
          <a:blip r:embed="rId20">
            <a:extLst/>
          </a:blip>
          <a:srcRect l="2333" t="3139" r="3444" b="6413"/>
          <a:stretch>
            <a:fillRect/>
          </a:stretch>
        </p:blipFill>
        <p:spPr>
          <a:xfrm>
            <a:off x="158980" y="101835"/>
            <a:ext cx="1651001" cy="1176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5" name="Capture d’écran 2024-10-01 à 21.51.07.png" descr="Capture d’écran 2024-10-01 à 21.51.07.png"/>
          <p:cNvPicPr>
            <a:picLocks noChangeAspect="1"/>
          </p:cNvPicPr>
          <p:nvPr/>
        </p:nvPicPr>
        <p:blipFill>
          <a:blip r:embed="rId21">
            <a:extLst/>
          </a:blip>
          <a:srcRect l="2444" t="3782" r="3777" b="5145"/>
          <a:stretch>
            <a:fillRect/>
          </a:stretch>
        </p:blipFill>
        <p:spPr>
          <a:xfrm>
            <a:off x="2139453" y="101835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6" name="Capture d’écran 2024-10-01 à 21.51.54.png" descr="Capture d’écran 2024-10-01 à 21.51.54.png"/>
          <p:cNvPicPr>
            <a:picLocks noChangeAspect="1"/>
          </p:cNvPicPr>
          <p:nvPr/>
        </p:nvPicPr>
        <p:blipFill>
          <a:blip r:embed="rId22">
            <a:extLst/>
          </a:blip>
          <a:srcRect l="2222" t="3159" r="5666" b="3302"/>
          <a:stretch>
            <a:fillRect/>
          </a:stretch>
        </p:blipFill>
        <p:spPr>
          <a:xfrm>
            <a:off x="158980" y="1544109"/>
            <a:ext cx="1651001" cy="117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7" name="Capture d’écran 2024-10-01 à 21.52.28.png" descr="Capture d’écran 2024-10-01 à 21.52.28.png"/>
          <p:cNvPicPr>
            <a:picLocks noChangeAspect="1"/>
          </p:cNvPicPr>
          <p:nvPr/>
        </p:nvPicPr>
        <p:blipFill>
          <a:blip r:embed="rId23">
            <a:extLst/>
          </a:blip>
          <a:srcRect l="2444" t="2954" r="5333" b="4991"/>
          <a:stretch>
            <a:fillRect/>
          </a:stretch>
        </p:blipFill>
        <p:spPr>
          <a:xfrm>
            <a:off x="2139453" y="1544903"/>
            <a:ext cx="1651001" cy="1177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1824653" y="4117499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89" name="Capture d’écran 2024-10-01 à 21.48.48.png" descr="Capture d’écran 2024-10-01 à 21.48.48.png"/>
          <p:cNvPicPr>
            <a:picLocks noChangeAspect="1"/>
          </p:cNvPicPr>
          <p:nvPr/>
        </p:nvPicPr>
        <p:blipFill>
          <a:blip r:embed="rId24">
            <a:extLst/>
          </a:blip>
          <a:srcRect l="2888" t="2802" r="3777" b="8713"/>
          <a:stretch>
            <a:fillRect/>
          </a:stretch>
        </p:blipFill>
        <p:spPr>
          <a:xfrm>
            <a:off x="2140338" y="3093692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90" name="Capture d’écran 2024-10-01 à 21.53.01.png" descr="Capture d’écran 2024-10-01 à 21.53.01.png"/>
          <p:cNvPicPr>
            <a:picLocks noChangeAspect="1"/>
          </p:cNvPicPr>
          <p:nvPr/>
        </p:nvPicPr>
        <p:blipFill>
          <a:blip r:embed="rId25">
            <a:extLst/>
          </a:blip>
          <a:srcRect l="3000" t="4531" r="6999" b="5147"/>
          <a:stretch>
            <a:fillRect/>
          </a:stretch>
        </p:blipFill>
        <p:spPr>
          <a:xfrm>
            <a:off x="2139453" y="4642878"/>
            <a:ext cx="1651001" cy="117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91" name="Capture d’écran 2024-10-01 à 21.53.57.png" descr="Capture d’écran 2024-10-01 à 21.53.57.png"/>
          <p:cNvPicPr>
            <a:picLocks noChangeAspect="1"/>
          </p:cNvPicPr>
          <p:nvPr/>
        </p:nvPicPr>
        <p:blipFill>
          <a:blip r:embed="rId26">
            <a:extLst/>
          </a:blip>
          <a:srcRect l="2333" t="3770" r="9111" b="10416"/>
          <a:stretch>
            <a:fillRect/>
          </a:stretch>
        </p:blipFill>
        <p:spPr>
          <a:xfrm>
            <a:off x="158980" y="4629666"/>
            <a:ext cx="1651001" cy="117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92" name="Capture d’écran 2024-10-01 à 21.55.05.png" descr="Capture d’écran 2024-10-01 à 21.55.05.png"/>
          <p:cNvPicPr>
            <a:picLocks noChangeAspect="1"/>
          </p:cNvPicPr>
          <p:nvPr/>
        </p:nvPicPr>
        <p:blipFill>
          <a:blip r:embed="rId27">
            <a:extLst/>
          </a:blip>
          <a:srcRect l="4333" t="3680" r="7111" b="9210"/>
          <a:stretch>
            <a:fillRect/>
          </a:stretch>
        </p:blipFill>
        <p:spPr>
          <a:xfrm>
            <a:off x="158980" y="3093692"/>
            <a:ext cx="1651001" cy="1175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4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93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1265853" y="8322126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4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21567589" y="8322126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5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2891453" y="8322126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6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3992373" y="8326491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7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20500789" y="9663285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8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1811953" y="9663285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199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8329089" y="9664610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0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7795689" y="9668182"/>
            <a:ext cx="508001" cy="378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1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5617972" y="10990951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2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3992373" y="11006428"/>
            <a:ext cx="508001" cy="38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3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20500789" y="11003254"/>
            <a:ext cx="508001" cy="38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4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2905024" y="1100444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5" name="Capture d’écran 2024-10-01 à 17.52.06.png" descr="Capture d’écran 2024-10-01 à 17.52.06.png"/>
          <p:cNvPicPr>
            <a:picLocks noChangeAspect="1"/>
          </p:cNvPicPr>
          <p:nvPr/>
        </p:nvPicPr>
        <p:blipFill>
          <a:blip r:embed="rId12">
            <a:extLst/>
          </a:blip>
          <a:srcRect l="6593" t="15116" r="7692" b="16264"/>
          <a:stretch>
            <a:fillRect/>
          </a:stretch>
        </p:blipFill>
        <p:spPr>
          <a:xfrm>
            <a:off x="16151372" y="12345604"/>
            <a:ext cx="508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6" name="Capture d’écran 2024-10-01 à 17.51.26.png" descr="Capture d’écran 2024-10-01 à 17.51.26.png"/>
          <p:cNvPicPr>
            <a:picLocks noChangeAspect="1"/>
          </p:cNvPicPr>
          <p:nvPr/>
        </p:nvPicPr>
        <p:blipFill>
          <a:blip r:embed="rId10">
            <a:extLst/>
          </a:blip>
          <a:srcRect l="11000" t="16250" r="10999" b="9990"/>
          <a:stretch>
            <a:fillRect/>
          </a:stretch>
        </p:blipFill>
        <p:spPr>
          <a:xfrm>
            <a:off x="15071872" y="12345604"/>
            <a:ext cx="508001" cy="38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7" name="Capture d’écran 2024-10-01 à 22.06.35.png" descr="Capture d’écran 2024-10-01 à 22.06.35.png"/>
          <p:cNvPicPr>
            <a:picLocks noChangeAspect="1"/>
          </p:cNvPicPr>
          <p:nvPr/>
        </p:nvPicPr>
        <p:blipFill>
          <a:blip r:embed="rId11">
            <a:extLst/>
          </a:blip>
          <a:srcRect l="14044" t="17834" r="7303" b="15295"/>
          <a:stretch>
            <a:fillRect/>
          </a:stretch>
        </p:blipFill>
        <p:spPr>
          <a:xfrm>
            <a:off x="13979673" y="12345604"/>
            <a:ext cx="508001" cy="382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8" name="Capture d’écran 2024-10-01 à 17.52.45.png" descr="Capture d’écran 2024-10-01 à 17.52.45.png"/>
          <p:cNvPicPr>
            <a:picLocks noChangeAspect="1"/>
          </p:cNvPicPr>
          <p:nvPr/>
        </p:nvPicPr>
        <p:blipFill>
          <a:blip r:embed="rId13">
            <a:extLst/>
          </a:blip>
          <a:srcRect l="16216" t="18181" r="12612" b="14783"/>
          <a:stretch>
            <a:fillRect/>
          </a:stretch>
        </p:blipFill>
        <p:spPr>
          <a:xfrm>
            <a:off x="19954689" y="12363494"/>
            <a:ext cx="508001" cy="378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09" name="Capture d’écran 2024-10-01 à 21.58.34.png" descr="Capture d’écran 2024-10-01 à 21.58.34.png"/>
          <p:cNvPicPr>
            <a:picLocks noChangeAspect="1"/>
          </p:cNvPicPr>
          <p:nvPr/>
        </p:nvPicPr>
        <p:blipFill>
          <a:blip r:embed="rId28">
            <a:extLst/>
          </a:blip>
          <a:srcRect l="2555" t="2587" r="6666" b="8534"/>
          <a:stretch>
            <a:fillRect/>
          </a:stretch>
        </p:blipFill>
        <p:spPr>
          <a:xfrm>
            <a:off x="905078" y="7797751"/>
            <a:ext cx="2159001" cy="1541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10" name="Capture d’écran 2024-11-22 à 15.16.24.png" descr="Capture d’écran 2024-11-22 à 15.16.24.png"/>
          <p:cNvPicPr>
            <a:picLocks noChangeAspect="1"/>
          </p:cNvPicPr>
          <p:nvPr/>
        </p:nvPicPr>
        <p:blipFill>
          <a:blip r:embed="rId19">
            <a:extLst/>
          </a:blip>
          <a:srcRect l="19230" t="10869" r="23076" b="17363"/>
          <a:stretch>
            <a:fillRect/>
          </a:stretch>
        </p:blipFill>
        <p:spPr>
          <a:xfrm>
            <a:off x="13692424" y="2450210"/>
            <a:ext cx="508001" cy="374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89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8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211" name="Capture d’écran 2024-10-01 à 21.57.35.png" descr="Capture d’écran 2024-10-01 à 21.57.35.png"/>
          <p:cNvPicPr>
            <a:picLocks noChangeAspect="1"/>
          </p:cNvPicPr>
          <p:nvPr/>
        </p:nvPicPr>
        <p:blipFill>
          <a:blip r:embed="rId29">
            <a:extLst/>
          </a:blip>
          <a:srcRect l="2777" t="2318" r="8111" b="14785"/>
          <a:stretch>
            <a:fillRect/>
          </a:stretch>
        </p:blipFill>
        <p:spPr>
          <a:xfrm>
            <a:off x="905078" y="10426396"/>
            <a:ext cx="2159001" cy="1539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3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fast" advClick="1" p14:dur="750">
        <p159:morph option="byObject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